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5513" r:id="rId2"/>
  </p:sldMasterIdLst>
  <p:notesMasterIdLst>
    <p:notesMasterId r:id="rId5"/>
  </p:notesMasterIdLst>
  <p:sldIdLst>
    <p:sldId id="279" r:id="rId3"/>
    <p:sldId id="1170" r:id="rId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5pPr>
    <a:lvl6pPr marL="22860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6pPr>
    <a:lvl7pPr marL="27432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7pPr>
    <a:lvl8pPr marL="32004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8pPr>
    <a:lvl9pPr marL="36576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004846"/>
    <a:srgbClr val="E1F2CE"/>
    <a:srgbClr val="A50021"/>
    <a:srgbClr val="00FF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 smtClean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05BED46-C0C8-4BF5-AA96-CFDEA023C7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2939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9756470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98260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8457166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1578847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9065500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507182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1734019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169754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311237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16117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816896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533297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1780806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5200355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733507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196819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15355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604059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426543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4173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368045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945234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bevel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85800" y="6248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9" name="组合 11"/>
          <p:cNvGrpSpPr>
            <a:grpSpLocks/>
          </p:cNvGrpSpPr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矩形 10"/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grpSp>
        <p:nvGrpSpPr>
          <p:cNvPr id="1030" name="组合 12"/>
          <p:cNvGrpSpPr>
            <a:grpSpLocks/>
          </p:cNvGrpSpPr>
          <p:nvPr userDrawn="1"/>
        </p:nvGrpSpPr>
        <p:grpSpPr bwMode="auto">
          <a:xfrm>
            <a:off x="685800" y="6324600"/>
            <a:ext cx="7467600" cy="381000"/>
            <a:chOff x="0" y="0"/>
            <a:chExt cx="7467600" cy="381000"/>
          </a:xfrm>
        </p:grpSpPr>
        <p:sp>
          <p:nvSpPr>
            <p:cNvPr id="1033" name="Text Box 56"/>
            <p:cNvSpPr txBox="1">
              <a:spLocks noChangeArrowheads="1"/>
            </p:cNvSpPr>
            <p:nvPr/>
          </p:nvSpPr>
          <p:spPr bwMode="auto">
            <a:xfrm>
              <a:off x="0" y="265113"/>
              <a:ext cx="433388" cy="1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en-US" altLang="zh-CN" sz="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姚体" pitchFamily="2" charset="-122"/>
              </a:endParaRPr>
            </a:p>
          </p:txBody>
        </p:sp>
        <p:sp>
          <p:nvSpPr>
            <p:cNvPr id="1034" name="矩形 14"/>
            <p:cNvSpPr>
              <a:spLocks noChangeArrowheads="1"/>
            </p:cNvSpPr>
            <p:nvPr userDrawn="1"/>
          </p:nvSpPr>
          <p:spPr bwMode="auto">
            <a:xfrm>
              <a:off x="533400" y="0"/>
              <a:ext cx="69342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600" b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华文行楷" pitchFamily="2" charset="-122"/>
                </a:rPr>
                <a:t>哈尔滨工业大学博士生短期访学申请答辩</a:t>
              </a:r>
            </a:p>
          </p:txBody>
        </p:sp>
      </p:grpSp>
      <p:pic>
        <p:nvPicPr>
          <p:cNvPr id="1031" name="Picture 58" descr="http://pic3.nipic.com/20090701/2669186_103819023_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t="4163" r="3777" b="3238"/>
          <a:stretch>
            <a:fillRect/>
          </a:stretch>
        </p:blipFill>
        <p:spPr bwMode="auto">
          <a:xfrm>
            <a:off x="685800" y="6248400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14" r:id="rId1"/>
    <p:sldLayoutId id="2147485515" r:id="rId2"/>
    <p:sldLayoutId id="2147485516" r:id="rId3"/>
    <p:sldLayoutId id="2147485517" r:id="rId4"/>
    <p:sldLayoutId id="2147485518" r:id="rId5"/>
    <p:sldLayoutId id="2147485519" r:id="rId6"/>
    <p:sldLayoutId id="2147485520" r:id="rId7"/>
    <p:sldLayoutId id="2147485521" r:id="rId8"/>
    <p:sldLayoutId id="2147485522" r:id="rId9"/>
    <p:sldLayoutId id="2147485523" r:id="rId10"/>
    <p:sldLayoutId id="214748552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>
            <a:grpSpLocks/>
          </p:cNvGrpSpPr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05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3"/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26" r:id="rId2"/>
    <p:sldLayoutId id="2147485527" r:id="rId3"/>
    <p:sldLayoutId id="2147485528" r:id="rId4"/>
    <p:sldLayoutId id="2147485529" r:id="rId5"/>
    <p:sldLayoutId id="2147485530" r:id="rId6"/>
    <p:sldLayoutId id="2147485531" r:id="rId7"/>
    <p:sldLayoutId id="2147485532" r:id="rId8"/>
    <p:sldLayoutId id="2147485533" r:id="rId9"/>
    <p:sldLayoutId id="2147485534" r:id="rId10"/>
    <p:sldLayoutId id="214748553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4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6"/>
          <p:cNvSpPr>
            <a:spLocks noChangeArrowheads="1"/>
          </p:cNvSpPr>
          <p:nvPr/>
        </p:nvSpPr>
        <p:spPr bwMode="auto">
          <a:xfrm>
            <a:off x="609600" y="12192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3600" b="1">
                <a:solidFill>
                  <a:srgbClr val="C00000"/>
                </a:solidFill>
                <a:latin typeface="方正小标宋简体" pitchFamily="65" charset="-122"/>
                <a:ea typeface="方正小标宋简体" pitchFamily="65" charset="-122"/>
              </a:rPr>
              <a:t>国家建设高水平大学公派研究生项目联合培养博士校内评审</a:t>
            </a:r>
            <a:endParaRPr lang="en-US" altLang="zh-CN" sz="3600" b="1">
              <a:solidFill>
                <a:srgbClr val="C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76525" y="3733800"/>
            <a:ext cx="4500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        号：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学生姓名：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所在学院（学部、校区）：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所在学科：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导师姓名：         教授</a:t>
            </a:r>
            <a:endParaRPr lang="zh-CN" altLang="en-US" sz="2000" b="1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6" name="矩形 56"/>
          <p:cNvSpPr>
            <a:spLocks noChangeArrowheads="1"/>
          </p:cNvSpPr>
          <p:nvPr/>
        </p:nvSpPr>
        <p:spPr bwMode="auto">
          <a:xfrm>
            <a:off x="3429000" y="6096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zh-CN" sz="1800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2025</a:t>
            </a:r>
            <a:r>
              <a:rPr lang="zh-CN" altLang="en-US" sz="1800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年</a:t>
            </a:r>
            <a:r>
              <a:rPr lang="en-US" altLang="zh-CN" sz="1800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3</a:t>
            </a:r>
            <a:r>
              <a:rPr lang="zh-CN" altLang="en-US" sz="1800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月</a:t>
            </a:r>
            <a:endParaRPr lang="en-US" altLang="zh-CN" sz="1800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609600" y="1295400"/>
            <a:ext cx="7924800" cy="472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2"/>
              </a:buBlip>
              <a:defRPr sz="3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sz="2600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folHlink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zh-CN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个人基本情况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包括基本信息、学术研究方向和已经取得的学术研究成果）</a:t>
            </a:r>
          </a:p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拟留学单位及学科水平</a:t>
            </a:r>
            <a:endParaRPr lang="en-US" altLang="zh-CN" sz="2400" b="1" dirty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国外导师情况</a:t>
            </a:r>
            <a:endParaRPr lang="en-US" altLang="zh-CN" sz="2400" b="1" dirty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双方合作情况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（如有）</a:t>
            </a:r>
            <a:endParaRPr lang="en-US" altLang="zh-CN" sz="2400" b="1" i="1" dirty="0">
              <a:solidFill>
                <a:srgbClr val="FF0000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出国学习目的及研究计划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（出国留学计划应与博士毕业课题相关）</a:t>
            </a:r>
            <a:endParaRPr lang="en-US" altLang="zh-CN" sz="2400" b="1" i="1" dirty="0">
              <a:solidFill>
                <a:srgbClr val="FF0000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出国留学</a:t>
            </a:r>
            <a:r>
              <a:rPr lang="zh-CN" altLang="en-US" sz="2400" b="1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计划的可行性与必要性</a:t>
            </a:r>
            <a:endParaRPr lang="en-US" altLang="zh-CN" sz="2400" b="1" dirty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2400" b="1" dirty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buFont typeface="Wingdings" pitchFamily="2" charset="2"/>
              <a:buNone/>
              <a:defRPr/>
            </a:pPr>
            <a:endParaRPr lang="en-US" altLang="zh-CN" sz="2400" b="1" dirty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endParaRPr lang="en-US" altLang="zh-CN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zh-CN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标题 1"/>
          <p:cNvSpPr txBox="1">
            <a:spLocks noChangeArrowheads="1"/>
          </p:cNvSpPr>
          <p:nvPr/>
        </p:nvSpPr>
        <p:spPr bwMode="auto">
          <a:xfrm>
            <a:off x="609600" y="3048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algn="ctr"/>
            <a:r>
              <a:rPr lang="zh-CN" altLang="en-US" sz="3200" b="1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提    纲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Key Lab">
  <a:themeElements>
    <a:clrScheme name="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ey Lab">
  <a:themeElements>
    <a:clrScheme name="1_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1_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Pages>0</Pages>
  <Words>98</Words>
  <Characters>0</Characters>
  <Application>Microsoft Office PowerPoint</Application>
  <DocSecurity>0</DocSecurity>
  <PresentationFormat>全屏显示(4:3)</PresentationFormat>
  <Lines>0</Lines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 Unicode MS</vt:lpstr>
      <vt:lpstr>方正小标宋简体</vt:lpstr>
      <vt:lpstr>方正姚体</vt:lpstr>
      <vt:lpstr>仿宋</vt:lpstr>
      <vt:lpstr>Arial</vt:lpstr>
      <vt:lpstr>Times New Roman</vt:lpstr>
      <vt:lpstr>Verdana</vt:lpstr>
      <vt:lpstr>Wingdings</vt:lpstr>
      <vt:lpstr>Key Lab</vt:lpstr>
      <vt:lpstr>1_Key Lab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Yang</dc:creator>
  <cp:lastModifiedBy>HITGS</cp:lastModifiedBy>
  <cp:revision>1258</cp:revision>
  <dcterms:created xsi:type="dcterms:W3CDTF">2014-10-24T06:54:42Z</dcterms:created>
  <dcterms:modified xsi:type="dcterms:W3CDTF">2025-02-25T05:44:19Z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2052-9.1.0.4764</vt:lpwstr>
  </property>
</Properties>
</file>